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185C5"/>
    <a:srgbClr val="7ECEFD"/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69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4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0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70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2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2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93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4E936299-22E9-4666-B1E4-DB4E18E9A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780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DYSIDER </a:t>
            </a:r>
            <a:r>
              <a:rPr lang="en-IN" sz="2800" dirty="0" smtClean="0"/>
              <a:t>(Dyslexia Aider)</a:t>
            </a:r>
            <a:endParaRPr lang="en-IN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5495" y="4232261"/>
            <a:ext cx="888251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5867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K. Subhadharshini – 2018115113</a:t>
            </a:r>
          </a:p>
          <a:p>
            <a:pPr marL="342900" indent="-342900">
              <a:lnSpc>
                <a:spcPct val="150000"/>
              </a:lnSpc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000" kern="0" dirty="0">
                <a:solidFill>
                  <a:srgbClr val="000000"/>
                </a:solidFill>
              </a:rPr>
              <a:t>V. Vishalini - 2018115132</a:t>
            </a:r>
          </a:p>
          <a:p>
            <a:pPr marL="342900" indent="-342900">
              <a:buSzPct val="90000"/>
              <a:buFontTx/>
              <a:buChar char="►"/>
            </a:pPr>
            <a:endParaRPr lang="en-IN" sz="2400" kern="0" dirty="0">
              <a:solidFill>
                <a:srgbClr val="7EC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27727"/>
            <a:ext cx="8924989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Are you satisfied with your work. If yes, why? If no,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are neither completely satisfied nor dissatisfied with our work.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Firstly, we aren’t completely satisfied because we started working on the project pretty late, because initially we spent most of the time researching.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we also aren’t entirely dissatisfied, because we have started working on various modules simultaneously, and they are coming together very well.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20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0" y="535819"/>
            <a:ext cx="9985047" cy="1430546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On 25</a:t>
            </a:r>
            <a:r>
              <a:rPr lang="en-US" sz="2400" b="1" dirty="0">
                <a:solidFill>
                  <a:srgbClr val="2185C5"/>
                </a:solidFill>
              </a:rPr>
              <a:t>, how will you evaluate your own work. Why?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would give our work a 20 out of 25. The reason for the score is same as what we had discussed earlier.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we started late, work started to pile up, since we had to meet weekly deadlines.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But, since it is only the two of us, we are trying to give our fullest best to complete the project perfectly, and on time!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51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495" y="1488594"/>
            <a:ext cx="8982000" cy="1546400"/>
          </a:xfrm>
        </p:spPr>
        <p:txBody>
          <a:bodyPr/>
          <a:lstStyle/>
          <a:p>
            <a:r>
              <a:rPr lang="en-IN" sz="6000" dirty="0" smtClean="0"/>
              <a:t>THE 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704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rgbClr val="2185C5"/>
                </a:solidFill>
              </a:rPr>
              <a:t>Why have you chosen this project?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0" dirty="0">
                <a:solidFill>
                  <a:srgbClr val="000000"/>
                </a:solidFill>
              </a:rPr>
              <a:t>Dyslexia is a specific language disorder of neurobiological origin. The condition causes reading, writing and speaking issues amongst growing children</a:t>
            </a:r>
            <a:r>
              <a:rPr lang="en-US" sz="2400" kern="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</a:t>
            </a:r>
            <a:r>
              <a:rPr lang="en-US" sz="2400" dirty="0">
                <a:solidFill>
                  <a:srgbClr val="000000"/>
                </a:solidFill>
              </a:rPr>
              <a:t>can be corrected with strategies geared to the innate strengths shared by dyslexic </a:t>
            </a:r>
            <a:r>
              <a:rPr lang="en-US" sz="2400" dirty="0" smtClean="0">
                <a:solidFill>
                  <a:srgbClr val="000000"/>
                </a:solidFill>
              </a:rPr>
              <a:t>kids and individuals.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Through this project we aim to give engaging support to dyslexic kids.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aids, this application will help them improve their word recognition, vocabulary, spelling and decoding abilities.</a:t>
            </a:r>
            <a:r>
              <a:rPr lang="en-IN" sz="2800" kern="0" dirty="0" smtClean="0">
                <a:solidFill>
                  <a:srgbClr val="000000"/>
                </a:solidFill>
              </a:rPr>
              <a:t/>
            </a:r>
            <a:br>
              <a:rPr lang="en-IN" sz="2800" kern="0" dirty="0" smtClean="0">
                <a:solidFill>
                  <a:srgbClr val="000000"/>
                </a:solidFill>
              </a:rPr>
            </a:b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2745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Is your project available elsewhere?</a:t>
            </a:r>
            <a:r>
              <a:rPr lang="en-IN" dirty="0">
                <a:solidFill>
                  <a:srgbClr val="000000"/>
                </a:solidFill>
              </a:rPr>
              <a:t/>
            </a:r>
            <a:br>
              <a:rPr lang="en-IN" dirty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On choosing this project, we began to search the internet for projects that have addressed the same condition. 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But we couldn’t find any functional mobile or web application that gives a fun and engaging support for dyslexic kids, like how we had in mind.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contains various modules, out of which some modules are inspired from existing games.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574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Design of your project.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Our project is a web application called ‘Dysider’.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It contains 5 different modules created to address the common issues faced by dyslexic children.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The modules are phonics, spelling, vowels, word formation and colours. As far as we </a:t>
            </a:r>
            <a:r>
              <a:rPr lang="en-IN" sz="2400" kern="0" dirty="0" smtClean="0">
                <a:solidFill>
                  <a:srgbClr val="000000"/>
                </a:solidFill>
              </a:rPr>
              <a:t>have explored, </a:t>
            </a:r>
            <a:r>
              <a:rPr lang="en-IN" sz="2400" kern="0" dirty="0" smtClean="0">
                <a:solidFill>
                  <a:srgbClr val="000000"/>
                </a:solidFill>
              </a:rPr>
              <a:t>these are the levels in which dyslexic kids commonly face issues in learning.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With the help of appealing visual and textual </a:t>
            </a:r>
            <a:r>
              <a:rPr lang="en-US" sz="2400" dirty="0" smtClean="0">
                <a:solidFill>
                  <a:srgbClr val="000000"/>
                </a:solidFill>
              </a:rPr>
              <a:t>aids in each module, </a:t>
            </a:r>
            <a:r>
              <a:rPr lang="en-US" sz="2400" dirty="0">
                <a:solidFill>
                  <a:srgbClr val="000000"/>
                </a:solidFill>
              </a:rPr>
              <a:t>this application will help </a:t>
            </a:r>
            <a:r>
              <a:rPr lang="en-US" sz="2400" dirty="0" smtClean="0">
                <a:solidFill>
                  <a:srgbClr val="000000"/>
                </a:solidFill>
              </a:rPr>
              <a:t>the kids </a:t>
            </a:r>
            <a:r>
              <a:rPr lang="en-US" sz="2400" dirty="0">
                <a:solidFill>
                  <a:srgbClr val="000000"/>
                </a:solidFill>
              </a:rPr>
              <a:t>improve their word recognition, vocabulary, spelling and decoding abilities.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4697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Algorithms (if any)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No, we don’t have any algorithm implementation in our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36723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185C5"/>
                </a:solidFill>
              </a:rPr>
              <a:t>What is the portion you have completed so far?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completed the website design of our project.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completed the word formation module of our project. This module addresses the concept of word formation in two ways: </a:t>
            </a:r>
            <a:r>
              <a:rPr lang="en-IN" sz="2400" kern="0" dirty="0" smtClean="0">
                <a:solidFill>
                  <a:srgbClr val="000000"/>
                </a:solidFill>
              </a:rPr>
              <a:t>speech practice </a:t>
            </a:r>
            <a:r>
              <a:rPr lang="en-IN" sz="2400" kern="0" dirty="0" smtClean="0">
                <a:solidFill>
                  <a:srgbClr val="000000"/>
                </a:solidFill>
              </a:rPr>
              <a:t>feature and word formation anagram game.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We have also started working on the colour module of the project. All that we have completed so far comes to around 40% of the entire project.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7842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ysider_review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role of each project member?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 our project contains various modules, we have divided the work involved in developing each module amongst ourselves.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Subhadharshini, has completed the entire website design. She has also worked on the speech practice feature in the word formation module, and helped with anagram game in the same module.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Vishalini, has worked on the anagram game feature in the word formation module. She is also working on the colour module.</a:t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41279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11" y="527727"/>
            <a:ext cx="8616800" cy="1143200"/>
          </a:xfrm>
        </p:spPr>
        <p:txBody>
          <a:bodyPr/>
          <a:lstStyle/>
          <a:p>
            <a:pPr marL="457200" indent="-457200"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2185C5"/>
                </a:solidFill>
              </a:rPr>
              <a:t>What is the innovation involved in your project?</a:t>
            </a:r>
            <a:r>
              <a:rPr lang="en-IN" dirty="0" smtClean="0">
                <a:solidFill>
                  <a:srgbClr val="000000"/>
                </a:solidFill>
              </a:rPr>
              <a:t/>
            </a:r>
            <a:br>
              <a:rPr lang="en-IN" dirty="0" smtClean="0">
                <a:solidFill>
                  <a:srgbClr val="000000"/>
                </a:solidFill>
              </a:rPr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411" y="1670927"/>
            <a:ext cx="9897578" cy="46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With this project, we aim to help the dyslexic kids overcome commonly faced issues and increase their learning curve.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Since, sometimes plain teaching methods can get boring, we have planned to bring in a fun twist to learning, by including engaging games and visual aids.</a:t>
            </a:r>
          </a:p>
          <a:p>
            <a:pPr marL="457200" indent="-457200">
              <a:spcBef>
                <a:spcPts val="1200"/>
              </a:spcBef>
              <a:buClr>
                <a:srgbClr val="F20253"/>
              </a:buClr>
              <a:buSzPct val="90000"/>
              <a:buFont typeface="Wingdings" panose="05000000000000000000" pitchFamily="2" charset="2"/>
              <a:buChar char="v"/>
            </a:pPr>
            <a:r>
              <a:rPr lang="en-IN" sz="2400" kern="0" dirty="0" smtClean="0">
                <a:solidFill>
                  <a:srgbClr val="000000"/>
                </a:solidFill>
              </a:rPr>
              <a:t>Each module has features, that aim to address common problems faced by dyslexic kids, while kindling </a:t>
            </a:r>
            <a:r>
              <a:rPr lang="en-US" sz="2400" dirty="0" smtClean="0">
                <a:solidFill>
                  <a:srgbClr val="000000"/>
                </a:solidFill>
              </a:rPr>
              <a:t>their </a:t>
            </a:r>
            <a:r>
              <a:rPr lang="en-US" sz="2400" dirty="0">
                <a:solidFill>
                  <a:srgbClr val="000000"/>
                </a:solidFill>
              </a:rPr>
              <a:t>creative </a:t>
            </a:r>
            <a:r>
              <a:rPr lang="en-US" sz="2400" dirty="0" smtClean="0">
                <a:solidFill>
                  <a:srgbClr val="000000"/>
                </a:solidFill>
              </a:rPr>
              <a:t>potential.</a:t>
            </a:r>
            <a:r>
              <a:rPr lang="en-IN" sz="2400" kern="0" dirty="0" smtClean="0">
                <a:solidFill>
                  <a:srgbClr val="000000"/>
                </a:solidFill>
              </a:rPr>
              <a:t/>
            </a:r>
            <a:br>
              <a:rPr lang="en-IN" sz="2400" kern="0" dirty="0" smtClean="0">
                <a:solidFill>
                  <a:srgbClr val="000000"/>
                </a:solidFill>
              </a:rPr>
            </a:br>
            <a:endParaRPr lang="en-IN" sz="2400" kern="0" dirty="0"/>
          </a:p>
        </p:txBody>
      </p:sp>
    </p:spTree>
    <p:extLst>
      <p:ext uri="{BB962C8B-B14F-4D97-AF65-F5344CB8AC3E}">
        <p14:creationId xmlns:p14="http://schemas.microsoft.com/office/powerpoint/2010/main" val="1188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708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Lato</vt:lpstr>
      <vt:lpstr>Raleway</vt:lpstr>
      <vt:lpstr>Wingdings</vt:lpstr>
      <vt:lpstr>Antonio template</vt:lpstr>
      <vt:lpstr>DYSIDER (Dyslexia Aider)</vt:lpstr>
      <vt:lpstr>Why have you chosen this project? </vt:lpstr>
      <vt:lpstr>Is your project available elsewhere? </vt:lpstr>
      <vt:lpstr>Design of your project. </vt:lpstr>
      <vt:lpstr>Algorithms (if any) </vt:lpstr>
      <vt:lpstr>What is the portion you have completed so far? </vt:lpstr>
      <vt:lpstr>PowerPoint Presentation</vt:lpstr>
      <vt:lpstr>What is the role of each project member? </vt:lpstr>
      <vt:lpstr>What is the innovation involved in your project? </vt:lpstr>
      <vt:lpstr>Are you satisfied with your work. If yes, why? If no, why? </vt:lpstr>
      <vt:lpstr>On 25, how will you evaluate your own work. Why? 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DYSIDER</dc:title>
  <dc:creator>Subi K</dc:creator>
  <cp:lastModifiedBy>Subi K</cp:lastModifiedBy>
  <cp:revision>15</cp:revision>
  <dcterms:created xsi:type="dcterms:W3CDTF">2021-04-24T13:47:58Z</dcterms:created>
  <dcterms:modified xsi:type="dcterms:W3CDTF">2021-04-24T15:41:36Z</dcterms:modified>
</cp:coreProperties>
</file>